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D93"/>
    <a:srgbClr val="292C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118"/>
    <p:restoredTop sz="94658"/>
  </p:normalViewPr>
  <p:slideViewPr>
    <p:cSldViewPr snapToGrid="0" snapToObjects="1">
      <p:cViewPr varScale="1">
        <p:scale>
          <a:sx n="50" d="100"/>
          <a:sy n="50" d="100"/>
        </p:scale>
        <p:origin x="26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9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9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3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6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3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2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2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1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3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4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0229-41F6-7C4A-A5E9-DBB0EF11308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32542-F67C-B84C-B7B8-B1919DE7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CA475C3-1245-9C4C-98EB-BEB56F55F8F9}"/>
              </a:ext>
            </a:extLst>
          </p:cNvPr>
          <p:cNvSpPr txBox="1"/>
          <p:nvPr/>
        </p:nvSpPr>
        <p:spPr>
          <a:xfrm>
            <a:off x="212230" y="-94003"/>
            <a:ext cx="52728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292C78"/>
                </a:solidFill>
                <a:latin typeface="CollegiateHeavyOutline" panose="02000603060000020004" pitchFamily="2" charset="0"/>
              </a:rPr>
              <a:t>Parent/Business Directory </a:t>
            </a:r>
          </a:p>
          <a:p>
            <a:pPr algn="ctr"/>
            <a:r>
              <a:rPr lang="en-US" sz="4800" dirty="0">
                <a:solidFill>
                  <a:srgbClr val="292C78"/>
                </a:solidFill>
                <a:latin typeface="CollegiateHeavyOutline" panose="02000603060000020004" pitchFamily="2" charset="0"/>
              </a:rPr>
              <a:t>Sign Up Sheet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27CF76-B1D4-EE43-9CA8-68C7270F635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272848" y="1801773"/>
            <a:ext cx="2185888" cy="17312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900A90-0071-A74B-BA54-FEB89AEEA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549" y="0"/>
            <a:ext cx="1644485" cy="210555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7F4E48-E131-A14B-94AE-1643EA629556}"/>
              </a:ext>
            </a:extLst>
          </p:cNvPr>
          <p:cNvSpPr txBox="1"/>
          <p:nvPr/>
        </p:nvSpPr>
        <p:spPr>
          <a:xfrm>
            <a:off x="212229" y="2143655"/>
            <a:ext cx="53313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Dear Parents and Community Members, </a:t>
            </a:r>
          </a:p>
          <a:p>
            <a:r>
              <a:rPr lang="en-US" sz="1600" dirty="0"/>
              <a:t>In the coming weeks, we will be putting together a parent/business directory. The purpose of the directory is to share and promote our very own BridgePrep family businesses and trades as well as our local community businesses. </a:t>
            </a:r>
          </a:p>
          <a:p>
            <a:r>
              <a:rPr lang="en-US" sz="1600" dirty="0"/>
              <a:t>The directory will be given to all BridgePrep families and will be displayed in the Main Office at the school. </a:t>
            </a:r>
          </a:p>
          <a:p>
            <a:endParaRPr lang="en-US" sz="1600" dirty="0"/>
          </a:p>
          <a:p>
            <a:r>
              <a:rPr lang="en-US" sz="1600" dirty="0"/>
              <a:t>We’re all in this together!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C110FE-158E-7640-9D89-53D0ABD0907D}"/>
              </a:ext>
            </a:extLst>
          </p:cNvPr>
          <p:cNvSpPr/>
          <p:nvPr/>
        </p:nvSpPr>
        <p:spPr>
          <a:xfrm>
            <a:off x="1620589" y="5608555"/>
            <a:ext cx="4531222" cy="1631216"/>
          </a:xfrm>
          <a:prstGeom prst="rect">
            <a:avLst/>
          </a:prstGeom>
          <a:ln w="28575">
            <a:solidFill>
              <a:srgbClr val="272D93"/>
            </a:solidFill>
            <a:prstDash val="dashDot"/>
          </a:ln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FREE LISTING: Business Name, Contact Person, Phone Number and Email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$3 LISTING: Business Card Size Ad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$5 LISTING: Half page Ad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$8 LISTING: Full page 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BDF1CC-DFC5-2641-8120-4501E16577A7}"/>
              </a:ext>
            </a:extLst>
          </p:cNvPr>
          <p:cNvSpPr txBox="1"/>
          <p:nvPr/>
        </p:nvSpPr>
        <p:spPr>
          <a:xfrm>
            <a:off x="437066" y="7393659"/>
            <a:ext cx="67662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Business Name: ______________________________________</a:t>
            </a:r>
          </a:p>
          <a:p>
            <a:r>
              <a:rPr lang="en-US" sz="2000" dirty="0"/>
              <a:t>Contact Person: ______________________________________</a:t>
            </a:r>
          </a:p>
          <a:p>
            <a:r>
              <a:rPr lang="en-US" sz="2000" dirty="0"/>
              <a:t>Phone Number: ______________________________________</a:t>
            </a:r>
          </a:p>
          <a:p>
            <a:r>
              <a:rPr lang="en-US" sz="2000" dirty="0"/>
              <a:t>Email Address: _______________________________________</a:t>
            </a:r>
          </a:p>
          <a:p>
            <a:endParaRPr lang="en-US" sz="2000" dirty="0"/>
          </a:p>
          <a:p>
            <a:r>
              <a:rPr lang="en-US" sz="2000" dirty="0"/>
              <a:t>If signing up for ad space, please submit a high-resolution image file to _______________@bridgeprep__________.com after you have submitted the form to the main office.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4915F1-31AD-6E4E-9516-67AEB007C8BF}"/>
              </a:ext>
            </a:extLst>
          </p:cNvPr>
          <p:cNvSpPr/>
          <p:nvPr/>
        </p:nvSpPr>
        <p:spPr>
          <a:xfrm>
            <a:off x="181652" y="4685225"/>
            <a:ext cx="72770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If you would like to participate, please fill out the form below and return it to the Main Office at BridgePrep Academy no later than September 30th, 2020. </a:t>
            </a:r>
          </a:p>
        </p:txBody>
      </p:sp>
    </p:spTree>
    <p:extLst>
      <p:ext uri="{BB962C8B-B14F-4D97-AF65-F5344CB8AC3E}">
        <p14:creationId xmlns:p14="http://schemas.microsoft.com/office/powerpoint/2010/main" val="3192951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189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CollegiateHeavyOutline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Yesenia Perez</dc:creator>
  <cp:lastModifiedBy>Teacher</cp:lastModifiedBy>
  <cp:revision>4</cp:revision>
  <dcterms:created xsi:type="dcterms:W3CDTF">2020-09-09T17:25:51Z</dcterms:created>
  <dcterms:modified xsi:type="dcterms:W3CDTF">2020-09-11T19:29:40Z</dcterms:modified>
</cp:coreProperties>
</file>